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70" r:id="rId5"/>
    <p:sldId id="271" r:id="rId6"/>
    <p:sldId id="265" r:id="rId7"/>
    <p:sldId id="266" r:id="rId8"/>
    <p:sldId id="267" r:id="rId9"/>
    <p:sldId id="268" r:id="rId10"/>
    <p:sldId id="269" r:id="rId11"/>
    <p:sldId id="264" r:id="rId12"/>
    <p:sldId id="260" r:id="rId13"/>
    <p:sldId id="262" r:id="rId14"/>
    <p:sldId id="261" r:id="rId15"/>
    <p:sldId id="272" r:id="rId16"/>
    <p:sldId id="273" r:id="rId17"/>
    <p:sldId id="274" r:id="rId18"/>
    <p:sldId id="275" r:id="rId19"/>
    <p:sldId id="27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3"/>
  </p:normalViewPr>
  <p:slideViewPr>
    <p:cSldViewPr snapToGrid="0">
      <p:cViewPr>
        <p:scale>
          <a:sx n="86" d="100"/>
          <a:sy n="86" d="100"/>
        </p:scale>
        <p:origin x="18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795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3615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298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662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252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0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237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813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162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6180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158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B42BD7-46A5-1D49-97B9-878050180D94}" type="datetimeFigureOut">
              <a:rPr lang="en-DE" smtClean="0"/>
              <a:t>24.11.24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E86280-28E6-2248-BBF2-2BA2AF171DF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266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C7A0-19F8-2439-AADC-D7C0F59399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sz="8800" dirty="0">
                <a:latin typeface="Gill Sans Ultra Bold" panose="020B0A02020104020203" pitchFamily="34" charset="77"/>
              </a:rPr>
              <a:t>IBNN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F2378-60DF-CCCF-5D19-2A4B668C3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Journey through the Check24 challenge in hackaTUM-24</a:t>
            </a:r>
            <a:endParaRPr lang="en-DE" sz="32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6700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AE1EB-0611-C7CF-A80C-ED325EB9F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AADD-37AE-AE59-DA10-B4DB481C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Filtering</a:t>
            </a:r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6DCC2C-808F-1D95-659B-4D79B5D36DFF}"/>
              </a:ext>
            </a:extLst>
          </p:cNvPr>
          <p:cNvSpPr txBox="1">
            <a:spLocks/>
          </p:cNvSpPr>
          <p:nvPr/>
        </p:nvSpPr>
        <p:spPr>
          <a:xfrm>
            <a:off x="838199" y="2093954"/>
            <a:ext cx="4033604" cy="3754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One query 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en-DE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9 mandatory</a:t>
            </a:r>
          </a:p>
          <a:p>
            <a:pPr marL="571500" indent="-571500">
              <a:buFont typeface="Wingdings" pitchFamily="2" charset="2"/>
              <a:buChar char="è"/>
            </a:pPr>
            <a:r>
              <a:rPr lang="en-DE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6 oprional</a:t>
            </a:r>
            <a:endParaRPr lang="en-US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18240-F8DA-061F-98C7-8EC6D14C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578" t="9851" r="4034" b="15776"/>
          <a:stretch/>
        </p:blipFill>
        <p:spPr>
          <a:xfrm>
            <a:off x="5756222" y="1282370"/>
            <a:ext cx="5396460" cy="479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7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4566B-0A38-8406-9DB8-FB2A5D56A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F81B-410F-E38A-0DB0-2B189A2D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SQL Filtering Test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0A922-E3F4-7614-6CD8-80E9DE08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4928"/>
            <a:ext cx="7772400" cy="50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4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1508-844F-AF9D-7704-067EA2BB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00" y="2766218"/>
            <a:ext cx="739140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Time flies away… errors not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4778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5C89-2EDE-130C-6CF7-D38D9601C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6F1CCF-8FBF-17C4-E5F1-05F3DB24DA93}"/>
              </a:ext>
            </a:extLst>
          </p:cNvPr>
          <p:cNvSpPr txBox="1">
            <a:spLocks/>
          </p:cNvSpPr>
          <p:nvPr/>
        </p:nvSpPr>
        <p:spPr>
          <a:xfrm>
            <a:off x="2400300" y="2766218"/>
            <a:ext cx="739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What happens when you try to test your idea fast?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9170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437112-41A4-18A1-1691-5752BB7ACEA0}"/>
              </a:ext>
            </a:extLst>
          </p:cNvPr>
          <p:cNvSpPr txBox="1">
            <a:spLocks/>
          </p:cNvSpPr>
          <p:nvPr/>
        </p:nvSpPr>
        <p:spPr>
          <a:xfrm>
            <a:off x="1231446" y="2051957"/>
            <a:ext cx="9729107" cy="275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trike="sngStrike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Simple Code</a:t>
            </a:r>
            <a:endParaRPr lang="en-US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algn="ctr"/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Crappy Code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96922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83063-9ADB-0F8F-A363-423F0989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5CC0-E302-2439-7EEA-DAC91730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Let’s do Strings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99E56-66A6-BCB4-D967-32DBCD98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27" t="19785" r="8856" b="5976"/>
          <a:stretch/>
        </p:blipFill>
        <p:spPr>
          <a:xfrm>
            <a:off x="838200" y="1716921"/>
            <a:ext cx="5216578" cy="37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9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C3C7-AFC9-153F-11B3-866FB71A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C18A-E57B-D6AA-44AC-CE1B2742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Gill Sans Ultra Bold" panose="020B0A02020104020203" pitchFamily="34" charset="77"/>
              </a:rPr>
              <a:t>Longer Strings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5C2AD-FA92-319F-21D8-CE79F6DC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27" t="19785" r="8856" b="5976"/>
          <a:stretch/>
        </p:blipFill>
        <p:spPr>
          <a:xfrm>
            <a:off x="838200" y="1716921"/>
            <a:ext cx="5216578" cy="374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3AA09-9273-7D17-3029-62FCFE2A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378" t="13252" r="7506" b="3898"/>
          <a:stretch/>
        </p:blipFill>
        <p:spPr>
          <a:xfrm>
            <a:off x="3612629" y="2243520"/>
            <a:ext cx="5300272" cy="42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2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E9646-30BC-2AB5-7173-6799DB729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B270-A29B-E6FC-451A-C91FEB86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Gill Sans Ultra Bold" panose="020B0A02020104020203" pitchFamily="34" charset="77"/>
              </a:rPr>
              <a:t>Very Long Strings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19F31-7589-118E-AFF2-25D93F7748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27" t="19785" r="8856" b="5976"/>
          <a:stretch/>
        </p:blipFill>
        <p:spPr>
          <a:xfrm>
            <a:off x="838200" y="1716921"/>
            <a:ext cx="5216578" cy="374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0720C-63EA-56B5-1020-0FD120FF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378" t="13252" r="7506" b="3898"/>
          <a:stretch/>
        </p:blipFill>
        <p:spPr>
          <a:xfrm>
            <a:off x="3612629" y="2243520"/>
            <a:ext cx="5300272" cy="4249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A8F3C-D7F5-1E6B-2397-1AE6462AF6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144" t="16083" r="562" b="39830"/>
          <a:stretch/>
        </p:blipFill>
        <p:spPr>
          <a:xfrm rot="3634745">
            <a:off x="4038574" y="-1310449"/>
            <a:ext cx="3366896" cy="116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4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8A00-B292-214D-A98B-B3C79EE01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3E0D-6752-453D-553C-1CDD83D7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Gill Sans Ultra Bold" panose="020B0A02020104020203" pitchFamily="34" charset="77"/>
              </a:rPr>
              <a:t>Spoiler: bad idea…</a:t>
            </a:r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39F68-8B8F-CCCA-8B4F-00047620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343" t="27209" r="2684" b="33296"/>
          <a:stretch/>
        </p:blipFill>
        <p:spPr>
          <a:xfrm>
            <a:off x="3372788" y="1828799"/>
            <a:ext cx="7255238" cy="42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6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BE6F6-427C-E82D-C74A-7795B5C8D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9497-7E95-B72C-E569-1BF0FB21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Gill Sans Ultra Bold" panose="020B0A02020104020203" pitchFamily="34" charset="77"/>
              </a:rPr>
              <a:t>Challenges</a:t>
            </a:r>
            <a:endParaRPr lang="en-DE" dirty="0"/>
          </a:p>
        </p:txBody>
      </p:sp>
      <p:pic>
        <p:nvPicPr>
          <p:cNvPr id="1028" name="Picture 4" descr="Docker for local web development, introduction: why should you care? —  osteel's blog">
            <a:extLst>
              <a:ext uri="{FF2B5EF4-FFF2-40B4-BE49-F238E27FC236}">
                <a16:creationId xmlns:a16="http://schemas.microsoft.com/office/drawing/2014/main" id="{44D3563A-832E-17B8-E555-E05B4D40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000" y1="80611" x2="40550" y2="81280"/>
                        <a14:foregroundMark x1="42650" y1="66476" x2="44750" y2="68577"/>
                        <a14:foregroundMark x1="40200" y1="79847" x2="40950" y2="82235"/>
                        <a14:foregroundMark x1="40100" y1="78510" x2="42850" y2="83859"/>
                        <a14:foregroundMark x1="42850" y1="83859" x2="39600" y2="79083"/>
                        <a14:foregroundMark x1="39600" y1="79083" x2="42650" y2="81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18" y="583361"/>
            <a:ext cx="9039067" cy="473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BC669A-A006-2594-BA9E-23AB19A0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77" y="1375711"/>
            <a:ext cx="5832423" cy="58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68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5F38-AF7B-38F8-DF9A-501E9C44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Database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DC762-84E4-83E3-5EA6-1222DECA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31" t="13800" r="50000" b="56759"/>
          <a:stretch/>
        </p:blipFill>
        <p:spPr>
          <a:xfrm>
            <a:off x="838200" y="1690688"/>
            <a:ext cx="4740966" cy="3386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08C47-763C-A9C3-9413-B13846BA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8" t="29588" r="34143" b="41796"/>
          <a:stretch/>
        </p:blipFill>
        <p:spPr>
          <a:xfrm>
            <a:off x="5835252" y="3750365"/>
            <a:ext cx="5963072" cy="27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97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35B7E-92A0-980D-B068-0E0590621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512841-883D-31C6-9EF3-25169A983DA9}"/>
              </a:ext>
            </a:extLst>
          </p:cNvPr>
          <p:cNvSpPr txBox="1">
            <a:spLocks/>
          </p:cNvSpPr>
          <p:nvPr/>
        </p:nvSpPr>
        <p:spPr>
          <a:xfrm>
            <a:off x="1231446" y="2051957"/>
            <a:ext cx="9729107" cy="2754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The End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0100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AB0A-01F8-151D-1768-71439AED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PostgreSQL Ltree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55C12-B6AE-DF40-07FE-7C725CDA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30" t="19613" r="58014" b="71199"/>
          <a:stretch/>
        </p:blipFill>
        <p:spPr>
          <a:xfrm>
            <a:off x="838200" y="1690690"/>
            <a:ext cx="3522213" cy="1325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9AB52-B472-7A7A-6C6B-B560B416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77" t="10424" r="48635" b="43108"/>
          <a:stretch/>
        </p:blipFill>
        <p:spPr>
          <a:xfrm>
            <a:off x="6732104" y="1690688"/>
            <a:ext cx="3922643" cy="4537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D1816-A2C2-3E4F-50D4-35D2FAAA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11" t="36020" r="51120" b="33574"/>
          <a:stretch/>
        </p:blipFill>
        <p:spPr>
          <a:xfrm>
            <a:off x="838200" y="3251424"/>
            <a:ext cx="4020764" cy="29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7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DF8D-E9CD-8C57-BE94-61EA5640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13FF-CC4E-D261-804F-2FE4310E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DELETE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3D6C5-99A6-3BDC-CAA3-499A10B3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92" t="53341" r="47236" b="30624"/>
          <a:stretch/>
        </p:blipFill>
        <p:spPr>
          <a:xfrm>
            <a:off x="3263137" y="2252272"/>
            <a:ext cx="5665726" cy="23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2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E3D67-5CB8-525E-EAB5-B09BF937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05C6-3580-54A9-97DD-C66C94F2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POST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CF975-FB4D-2B37-B2D4-36DA8131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85" t="42057" r="19463" b="46065"/>
          <a:stretch/>
        </p:blipFill>
        <p:spPr>
          <a:xfrm>
            <a:off x="1572518" y="1690688"/>
            <a:ext cx="9046961" cy="1325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1C17E-02BA-BFFC-3F67-ED9948053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77" t="15564" r="1912" b="25872"/>
          <a:stretch/>
        </p:blipFill>
        <p:spPr>
          <a:xfrm>
            <a:off x="5623807" y="3429000"/>
            <a:ext cx="5861156" cy="2956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562EF-B4CD-1069-2B31-4283D01B59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14" t="15564" r="28528" b="37751"/>
          <a:stretch/>
        </p:blipFill>
        <p:spPr>
          <a:xfrm>
            <a:off x="838200" y="3518667"/>
            <a:ext cx="3568009" cy="27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9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7FFE-75AB-2F2E-8147-CB006E99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194E-0FE8-3A6B-0629-685C0470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Filtering</a:t>
            </a:r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9DAA6E-06B3-843A-0205-A0CDF8CEEE14}"/>
              </a:ext>
            </a:extLst>
          </p:cNvPr>
          <p:cNvSpPr txBox="1">
            <a:spLocks/>
          </p:cNvSpPr>
          <p:nvPr/>
        </p:nvSpPr>
        <p:spPr>
          <a:xfrm>
            <a:off x="838200" y="2093954"/>
            <a:ext cx="2982686" cy="3754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1. Apply mandatory filters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F98B0-573F-0724-7D7C-7483F133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61" t="9622" r="30051" b="35817"/>
          <a:stretch/>
        </p:blipFill>
        <p:spPr>
          <a:xfrm>
            <a:off x="5503510" y="1450845"/>
            <a:ext cx="5735212" cy="45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9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579B6-4E21-DAC9-D25D-F1ED6A47B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D54F-1237-6178-C54C-BA8D381D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Filtering</a:t>
            </a:r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236126-7993-3232-46A2-31A67C23474B}"/>
              </a:ext>
            </a:extLst>
          </p:cNvPr>
          <p:cNvSpPr txBox="1">
            <a:spLocks/>
          </p:cNvSpPr>
          <p:nvPr/>
        </p:nvSpPr>
        <p:spPr>
          <a:xfrm>
            <a:off x="838200" y="2093954"/>
            <a:ext cx="2982686" cy="3754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2. For each filter apply all filters except self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F361B-11C2-2431-0F35-A6B17862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75" t="17767" r="29989" b="23361"/>
          <a:stretch/>
        </p:blipFill>
        <p:spPr>
          <a:xfrm>
            <a:off x="5607745" y="1289248"/>
            <a:ext cx="5526742" cy="4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B89FA-DD9E-0B48-D967-784C8B71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9A68-9A3C-78F9-F30B-A4ADFBCA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Filtering</a:t>
            </a:r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30D9C9-CAD9-9CA6-40A5-5583346666F6}"/>
              </a:ext>
            </a:extLst>
          </p:cNvPr>
          <p:cNvSpPr txBox="1">
            <a:spLocks/>
          </p:cNvSpPr>
          <p:nvPr/>
        </p:nvSpPr>
        <p:spPr>
          <a:xfrm>
            <a:off x="838199" y="2093954"/>
            <a:ext cx="3142129" cy="3754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3. Perform range calculations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4712C-C037-8F3C-EF49-589921DA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67" t="39877" r="46717" b="33863"/>
          <a:stretch/>
        </p:blipFill>
        <p:spPr>
          <a:xfrm>
            <a:off x="5014787" y="1883692"/>
            <a:ext cx="6159131" cy="383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3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43C5E-C4A1-AFCA-9560-79910D762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979F-F464-9401-56DE-0E1D08A5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4400" dirty="0">
                <a:latin typeface="Gill Sans Ultra Bold" panose="020B0A02020104020203" pitchFamily="34" charset="77"/>
              </a:rPr>
              <a:t>Filtering</a:t>
            </a:r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D5ACCA-25C3-8306-890D-3664127855FB}"/>
              </a:ext>
            </a:extLst>
          </p:cNvPr>
          <p:cNvSpPr txBox="1">
            <a:spLocks/>
          </p:cNvSpPr>
          <p:nvPr/>
        </p:nvSpPr>
        <p:spPr>
          <a:xfrm>
            <a:off x="838199" y="2093954"/>
            <a:ext cx="3284096" cy="3754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4. Apply aggregations and build the result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97A95-49C3-C766-709D-10A51C64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49" t="10579" r="34892" b="24091"/>
          <a:stretch/>
        </p:blipFill>
        <p:spPr>
          <a:xfrm>
            <a:off x="6096000" y="1124263"/>
            <a:ext cx="4661941" cy="50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F9C200"/>
      </a:dk1>
      <a:lt1>
        <a:srgbClr val="001DA0"/>
      </a:lt1>
      <a:dk2>
        <a:srgbClr val="FDC72A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92</Words>
  <Application>Microsoft Macintosh PowerPoint</Application>
  <PresentationFormat>Widescreen</PresentationFormat>
  <Paragraphs>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GILL SANS SEMIBOLD</vt:lpstr>
      <vt:lpstr>GILL SANS SEMIBOLD</vt:lpstr>
      <vt:lpstr>Gill Sans Ultra Bold</vt:lpstr>
      <vt:lpstr>Wingdings</vt:lpstr>
      <vt:lpstr>Office Theme</vt:lpstr>
      <vt:lpstr>IBNN</vt:lpstr>
      <vt:lpstr>Database</vt:lpstr>
      <vt:lpstr>PostgreSQL Ltree</vt:lpstr>
      <vt:lpstr>DELETE</vt:lpstr>
      <vt:lpstr>POST</vt:lpstr>
      <vt:lpstr>Filtering</vt:lpstr>
      <vt:lpstr>Filtering</vt:lpstr>
      <vt:lpstr>Filtering</vt:lpstr>
      <vt:lpstr>Filtering</vt:lpstr>
      <vt:lpstr>Filtering</vt:lpstr>
      <vt:lpstr>SQL Filtering Test</vt:lpstr>
      <vt:lpstr>Time flies away… errors not</vt:lpstr>
      <vt:lpstr>PowerPoint Presentation</vt:lpstr>
      <vt:lpstr>PowerPoint Presentation</vt:lpstr>
      <vt:lpstr>Let’s do Strings</vt:lpstr>
      <vt:lpstr>Longer Strings</vt:lpstr>
      <vt:lpstr>Very Long Strings</vt:lpstr>
      <vt:lpstr>Spoiler: bad idea…</vt:lpstr>
      <vt:lpstr>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Изабелла Павлова</dc:creator>
  <cp:lastModifiedBy>Изабелла Павлова</cp:lastModifiedBy>
  <cp:revision>37</cp:revision>
  <dcterms:created xsi:type="dcterms:W3CDTF">2024-11-24T03:41:39Z</dcterms:created>
  <dcterms:modified xsi:type="dcterms:W3CDTF">2024-11-24T04:43:16Z</dcterms:modified>
</cp:coreProperties>
</file>